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87" r:id="rId3"/>
    <p:sldId id="288" r:id="rId4"/>
    <p:sldId id="28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0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2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0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3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9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1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2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9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4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6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1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DBAC-74EA-474D-974E-94B59F787E36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457A-2827-AF40-A48D-50B6BEEEB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2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2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1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8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2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2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2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84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0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7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67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71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52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02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37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7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30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PAARL slide 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66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75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ARL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07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84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0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01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8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0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3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6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1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9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2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3</cp:revision>
  <dcterms:created xsi:type="dcterms:W3CDTF">2014-07-16T04:08:16Z</dcterms:created>
  <dcterms:modified xsi:type="dcterms:W3CDTF">2014-08-06T08:20:05Z</dcterms:modified>
</cp:coreProperties>
</file>