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C1B0-6051-1045-B1EE-B2D5804E3E9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8E8E-DEE7-6A44-8774-C1DF9684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 RI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4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7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9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9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4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9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4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8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6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 RIVER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3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T RIVER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2014-07-15T09:06:31Z</dcterms:created>
  <dcterms:modified xsi:type="dcterms:W3CDTF">2014-07-17T10:03:34Z</dcterms:modified>
</cp:coreProperties>
</file>