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2" d="100"/>
          <a:sy n="62" d="100"/>
        </p:scale>
        <p:origin x="-1396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1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5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5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7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6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4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1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45A8E-3F72-4B49-A98E-7A4E7DE30DC8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7315-DFF5-6A42-85F2-5B5EB7E8A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ANSCHHOEK VALLE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94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17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88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99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3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6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9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0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ANSCHHOEK VALLEY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3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36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05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85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0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2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69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73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SCHHOEK VALLEY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4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</cp:lastModifiedBy>
  <cp:revision>2</cp:revision>
  <dcterms:created xsi:type="dcterms:W3CDTF">2014-07-15T07:48:55Z</dcterms:created>
  <dcterms:modified xsi:type="dcterms:W3CDTF">2014-07-17T10:07:19Z</dcterms:modified>
</cp:coreProperties>
</file>